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CB530-1E4E-4BA0-ACA6-72B65F150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372863-BDE5-4408-822B-89D62CEDA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7F26D8-08B4-453B-A1F3-AF515267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F989F4-082C-4968-981F-F192B875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A1326C-C68A-48E4-A6AC-0616741D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37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93CA2-F503-4FE5-B20E-D1EEE3F0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C7A6AB-D68B-456E-97FE-65B52BAE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33BC9-C065-4CD3-8835-5564B00B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F9D3C9-55B8-41CB-8866-B3C60809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A41DED-F2F1-40AA-9E40-5DD772B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29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5B9AF3-F277-4F38-9331-429623D1E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E95BBF-1981-45D2-8506-5E66F81F5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5BA457-7C45-446C-9222-861DAB06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345F9-19E2-4E62-8687-C46A68DF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F4727-D5F6-468F-9637-18A29003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F4339-E968-432D-B23A-43161B46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C54EA-2743-46FF-B851-F351EE3F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CE56E0-C32F-4395-9E8A-BD0DE1FA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58C02-9F4E-4D6C-A65E-A66AA70A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8525CD-4A02-4C55-B49E-8595BCC4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6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237E7-FEC1-4CE2-9D62-7BDB50A2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85215-7425-465F-87DD-94F6A76F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E4E02-86D6-4562-8BCA-F2C72011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F936A-71E6-45AF-A2E3-56F65AD5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D988E8-AEF4-4303-9528-4A0ACAF8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830C3-E6B3-4803-84E5-7693BC52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2CF11-FAFE-4D07-88EE-94808461F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69A007-D1C7-433D-BFC3-6934C3E7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6C758B-1441-479C-821B-D5D4E18C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7CD45D-7E28-43B1-A374-1807C941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99D1FE-9652-4F6A-ACF6-78575954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6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9DDBB-F4C6-4B18-BF91-E05687E6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0987BF-0872-4134-99BB-A79A6232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69FC43-9A60-4BF6-9B9B-B49BC4B6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BA0F32-1FBF-4033-8AE3-5CA53A918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B80CE9-7CB8-4177-871C-F67D4592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CE3205-BA77-4150-B153-202D91AC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9AF51E-2E88-4C52-B73D-BBBA45DA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E41934-1110-408A-B78A-D3FC3DDB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6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44BF7-C10A-4EE0-8106-107453E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863A96-CD13-425E-8F3B-A53B88AE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52A387-C8F0-4CD5-9806-644E0138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CF96D0-3B5D-42F3-A8A2-58A48DBA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2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F8A685-0D2F-481C-87BE-758DA521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0A2518-E3F6-4807-8405-B5CF6833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51B1E-0848-48E1-BA13-32C5B949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6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1C0F-C65A-4E2E-AF29-96027775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C0444-B97A-4622-ADFA-C786EEF62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1C390A-6D2F-4116-AADD-C4882EB8C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C67C1B-3F3B-4908-A5C0-3058B1B6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269B5C-5AC2-4681-BF0D-7926192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1A2626-8E52-4196-8D1D-76113CB8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FD563-E1BE-49DD-BF8F-17DCD3C4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DFD4F1-24D0-4A46-9AB0-039B3678E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7D34C4-37FD-4981-949E-94A9105B7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7121CA-EFC2-4533-B01B-6E71C0CB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1A3502-C702-411C-8083-86D630D3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88902A-6B76-47CC-8BD0-6D7FE673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50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33CB72-A5AD-4FBD-86BE-BE7410B3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AD5587-4228-472A-B170-ED2C118F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9375FC-4592-4D2D-A1D5-7DA88BB7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4A0C-3DD3-4DE5-B1EC-6E9D39250052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1B246-D868-4105-812B-69E410E4B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5B30A-9F43-4093-AEC0-CF6E99A7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0F9B-E94A-48FD-BA57-C14F2749D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1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Manfred12.jpg">
            <a:extLst>
              <a:ext uri="{FF2B5EF4-FFF2-40B4-BE49-F238E27FC236}">
                <a16:creationId xmlns:a16="http://schemas.microsoft.com/office/drawing/2014/main" id="{F682FA5B-B703-41A1-AA06-E8B0CC45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716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 descr="logo_webel_14Prozent grau.eps">
            <a:extLst>
              <a:ext uri="{FF2B5EF4-FFF2-40B4-BE49-F238E27FC236}">
                <a16:creationId xmlns:a16="http://schemas.microsoft.com/office/drawing/2014/main" id="{A342F98F-2264-4C92-9749-3ECC34A74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427788"/>
            <a:ext cx="2214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0">
            <a:extLst>
              <a:ext uri="{FF2B5EF4-FFF2-40B4-BE49-F238E27FC236}">
                <a16:creationId xmlns:a16="http://schemas.microsoft.com/office/drawing/2014/main" id="{81FA44A9-9422-4900-9148-6D622F62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141663"/>
            <a:ext cx="9001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de-DE" altLang="de-DE" sz="3600" b="1">
                <a:solidFill>
                  <a:srgbClr val="FF3300"/>
                </a:solidFill>
                <a:latin typeface="Calibri" panose="020F0502020204030204" pitchFamily="34" charset="0"/>
              </a:rPr>
              <a:t>„Bilder malen für die KunstBox“</a:t>
            </a:r>
          </a:p>
          <a:p>
            <a:pPr defTabSz="914400" eaLnBrk="1" hangingPunct="1"/>
            <a:r>
              <a:rPr lang="de-DE" altLang="de-DE" sz="200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de-DE" altLang="de-DE" sz="2000">
                <a:solidFill>
                  <a:srgbClr val="008000"/>
                </a:solidFill>
                <a:latin typeface="Calibri" panose="020F0502020204030204" pitchFamily="34" charset="0"/>
              </a:rPr>
              <a:t>mit  dem Künstler Manfred Webel</a:t>
            </a:r>
          </a:p>
          <a:p>
            <a:pPr defTabSz="914400" eaLnBrk="1" hangingPunct="1"/>
            <a:endParaRPr lang="de-DE" altLang="de-DE" sz="8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 eaLnBrk="1" hangingPunct="1"/>
            <a:endParaRPr lang="de-DE" altLang="de-DE" sz="8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 eaLnBrk="1" hangingPunct="1"/>
            <a:r>
              <a:rPr lang="de-DE" altLang="de-DE" sz="2000">
                <a:solidFill>
                  <a:srgbClr val="FF3300"/>
                </a:solidFill>
                <a:latin typeface="Calibri" panose="020F0502020204030204" pitchFamily="34" charset="0"/>
              </a:rPr>
              <a:t>Wenn du gerne zeichnest und malst bist du hier richtig!</a:t>
            </a:r>
            <a:r>
              <a:rPr lang="de-DE" altLang="de-DE" sz="20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defTabSz="914400" eaLnBrk="1" hangingPunct="1"/>
            <a:r>
              <a:rPr lang="de-DE" altLang="de-DE" sz="2000">
                <a:solidFill>
                  <a:schemeClr val="tx1"/>
                </a:solidFill>
                <a:latin typeface="Calibri" panose="020F0502020204030204" pitchFamily="34" charset="0"/>
              </a:rPr>
              <a:t>Du wirst mit professionellen Künstlerfarben (Gouache, Acryl, farbigen Tinten…) experimentieren und kleine, mittlere und große Bildformate bearbeiten. </a:t>
            </a:r>
          </a:p>
          <a:p>
            <a:pPr defTabSz="914400" eaLnBrk="1" hangingPunct="1"/>
            <a:r>
              <a:rPr lang="de-DE" altLang="de-DE" sz="2000">
                <a:solidFill>
                  <a:schemeClr val="tx1"/>
                </a:solidFill>
                <a:latin typeface="Calibri" panose="020F0502020204030204" pitchFamily="34" charset="0"/>
              </a:rPr>
              <a:t>Dazu brauchst du Einfallsreichtum und etwas Ausdauer. Im Frühjahr werden wir im Atelier (= Künstler-Werkstatt) und in der Natur malen. </a:t>
            </a:r>
          </a:p>
          <a:p>
            <a:pPr defTabSz="914400" eaLnBrk="1" hangingPunct="1"/>
            <a:r>
              <a:rPr lang="de-DE" altLang="de-DE" sz="2000">
                <a:solidFill>
                  <a:schemeClr val="tx1"/>
                </a:solidFill>
                <a:latin typeface="Calibri" panose="020F0502020204030204" pitchFamily="34" charset="0"/>
              </a:rPr>
              <a:t>Geplant ist auch ein Ausflug in ein Kunstmuseum.</a:t>
            </a:r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0532E57C-264B-41CA-B978-FE04D9B18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5750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de-DE" altLang="de-DE" sz="2400" b="1">
                <a:solidFill>
                  <a:schemeClr val="tx1"/>
                </a:solidFill>
                <a:latin typeface="Calibri" panose="020F0502020204030204" pitchFamily="34" charset="0"/>
              </a:rPr>
              <a:t>KunstBox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769F124-71C3-47E3-BFBF-0FE04B83607D}"/>
              </a:ext>
            </a:extLst>
          </p:cNvPr>
          <p:cNvCxnSpPr/>
          <p:nvPr/>
        </p:nvCxnSpPr>
        <p:spPr>
          <a:xfrm>
            <a:off x="4500563" y="500063"/>
            <a:ext cx="714375" cy="71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97DCBF7-E444-4C84-99FD-54580D975CC7}"/>
              </a:ext>
            </a:extLst>
          </p:cNvPr>
          <p:cNvCxnSpPr/>
          <p:nvPr/>
        </p:nvCxnSpPr>
        <p:spPr>
          <a:xfrm rot="10800000">
            <a:off x="2428875" y="2143125"/>
            <a:ext cx="714375" cy="184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8">
            <a:extLst>
              <a:ext uri="{FF2B5EF4-FFF2-40B4-BE49-F238E27FC236}">
                <a16:creationId xmlns:a16="http://schemas.microsoft.com/office/drawing/2014/main" id="{87BC7B30-5BA3-4F5B-A0EB-FEA89B50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1431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de-DE" altLang="de-DE" sz="2400" b="1">
                <a:solidFill>
                  <a:schemeClr val="tx1"/>
                </a:solidFill>
                <a:latin typeface="Calibri" panose="020F0502020204030204" pitchFamily="34" charset="0"/>
              </a:rPr>
              <a:t>Künstler</a:t>
            </a:r>
            <a:r>
              <a:rPr lang="de-DE" altLang="de-DE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de-DE" altLang="de-DE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Grafik 9" descr="Betreut durch BBK 4c.jpg">
            <a:extLst>
              <a:ext uri="{FF2B5EF4-FFF2-40B4-BE49-F238E27FC236}">
                <a16:creationId xmlns:a16="http://schemas.microsoft.com/office/drawing/2014/main" id="{F171F97B-C89E-4E49-85E1-C64E7902B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954713"/>
            <a:ext cx="642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2" descr="Logo Kultur macht stark.jpg">
            <a:extLst>
              <a:ext uri="{FF2B5EF4-FFF2-40B4-BE49-F238E27FC236}">
                <a16:creationId xmlns:a16="http://schemas.microsoft.com/office/drawing/2014/main" id="{E0C2F845-253C-4D6C-9F1F-8FEDD8F14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6357938"/>
            <a:ext cx="1477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6" descr="KunstBox.jpg">
            <a:extLst>
              <a:ext uri="{FF2B5EF4-FFF2-40B4-BE49-F238E27FC236}">
                <a16:creationId xmlns:a16="http://schemas.microsoft.com/office/drawing/2014/main" id="{1D4CE22F-33AE-45D7-AE57-8BF7F9BAE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"/>
            <a:ext cx="37861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2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>
            <a:extLst>
              <a:ext uri="{FF2B5EF4-FFF2-40B4-BE49-F238E27FC236}">
                <a16:creationId xmlns:a16="http://schemas.microsoft.com/office/drawing/2014/main" id="{D3CA8B51-B9D0-463C-B8B5-51D8877E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857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de-DE" altLang="de-DE" sz="2000"/>
              <a:t>3D</a:t>
            </a:r>
          </a:p>
        </p:txBody>
      </p:sp>
      <p:sp>
        <p:nvSpPr>
          <p:cNvPr id="5" name="Rechteck 9">
            <a:extLst>
              <a:ext uri="{FF2B5EF4-FFF2-40B4-BE49-F238E27FC236}">
                <a16:creationId xmlns:a16="http://schemas.microsoft.com/office/drawing/2014/main" id="{C6EC338F-F4DC-44F4-8518-E4AE924D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071688"/>
            <a:ext cx="112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de-DE" altLang="de-DE" sz="2000"/>
              <a:t>Künstler 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016FE69C-082D-43C6-A6C5-E3323F81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857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de-DE" altLang="de-DE" sz="2000"/>
              <a:t>3D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F990F4C0-E504-470D-98BC-53D69B0D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071688"/>
            <a:ext cx="112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de-DE" altLang="de-DE" sz="2000"/>
              <a:t>Künstler </a:t>
            </a:r>
          </a:p>
        </p:txBody>
      </p:sp>
      <p:pic>
        <p:nvPicPr>
          <p:cNvPr id="8" name="Grafik 26">
            <a:extLst>
              <a:ext uri="{FF2B5EF4-FFF2-40B4-BE49-F238E27FC236}">
                <a16:creationId xmlns:a16="http://schemas.microsoft.com/office/drawing/2014/main" id="{3FAC9DCB-90C5-49C3-AC88-CA37A044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0C491DCA-89D2-4013-A9AA-28E5904E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868863"/>
            <a:ext cx="47529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C3AD04F-63EC-49CC-8FC6-577990873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57788"/>
            <a:ext cx="252095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18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Manfred12.jpg">
            <a:extLst>
              <a:ext uri="{FF2B5EF4-FFF2-40B4-BE49-F238E27FC236}">
                <a16:creationId xmlns:a16="http://schemas.microsoft.com/office/drawing/2014/main" id="{C0CB6646-6A41-4013-95CF-D6B98EDA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4288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 descr="logo_webel_14Prozent grau.eps">
            <a:extLst>
              <a:ext uri="{FF2B5EF4-FFF2-40B4-BE49-F238E27FC236}">
                <a16:creationId xmlns:a16="http://schemas.microsoft.com/office/drawing/2014/main" id="{D3441FEF-BD8D-4C48-A24E-357EDE40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543675"/>
            <a:ext cx="2214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C66A65-7F52-448B-85BC-1CC1838027DF}"/>
              </a:ext>
            </a:extLst>
          </p:cNvPr>
          <p:cNvSpPr txBox="1"/>
          <p:nvPr/>
        </p:nvSpPr>
        <p:spPr>
          <a:xfrm>
            <a:off x="142875" y="3429000"/>
            <a:ext cx="9001125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Spielst </a:t>
            </a: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DU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gerne? Möchtest Du selbst kleine,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große und riesengroße Murmelbahnen aus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Sand, Ton, Kartonagen, Rohren… bauen? Arbeitest Du gerne mit anderen Kinder zusammen? Hast Du Freude </a:t>
            </a:r>
            <a:r>
              <a:rPr lang="de-DE">
                <a:solidFill>
                  <a:prstClr val="black"/>
                </a:solidFill>
                <a:latin typeface="Calibri"/>
                <a:cs typeface="+mn-cs"/>
              </a:rPr>
              <a:t>am zeichnen und erfinden 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neuer Dinge?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prstClr val="black"/>
                </a:solidFill>
                <a:latin typeface="Calibri"/>
                <a:cs typeface="+mn-cs"/>
              </a:rPr>
              <a:t>Dann mach mit beim Kunstprojekt „Murmelbahn“.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Lass </a:t>
            </a:r>
            <a:r>
              <a:rPr lang="de-DE" u="sng" dirty="0">
                <a:solidFill>
                  <a:prstClr val="black"/>
                </a:solidFill>
                <a:latin typeface="Calibri"/>
                <a:cs typeface="+mn-cs"/>
              </a:rPr>
              <a:t>Deine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Ideen mit Unterstützung von </a:t>
            </a: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Künstler Manfred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+mn-cs"/>
              </a:rPr>
              <a:t>Webel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Wirklichkeit werden.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					im Auftrag von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A24A2A-042E-475B-97BE-2850B21C659A}"/>
              </a:ext>
            </a:extLst>
          </p:cNvPr>
          <p:cNvSpPr txBox="1"/>
          <p:nvPr/>
        </p:nvSpPr>
        <p:spPr>
          <a:xfrm>
            <a:off x="3643313" y="500063"/>
            <a:ext cx="1714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Murmelbahn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aus Karton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864C1A9-26B9-4E21-BCFC-E1191379E2D2}"/>
              </a:ext>
            </a:extLst>
          </p:cNvPr>
          <p:cNvCxnSpPr/>
          <p:nvPr/>
        </p:nvCxnSpPr>
        <p:spPr>
          <a:xfrm>
            <a:off x="5000625" y="857250"/>
            <a:ext cx="714375" cy="214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6320571-C9FB-43C4-AD32-83A27B1792E9}"/>
              </a:ext>
            </a:extLst>
          </p:cNvPr>
          <p:cNvCxnSpPr/>
          <p:nvPr/>
        </p:nvCxnSpPr>
        <p:spPr>
          <a:xfrm rot="10800000">
            <a:off x="2714625" y="2143125"/>
            <a:ext cx="714375" cy="184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317E666D-22A1-46C9-9EA9-2856675B1258}"/>
              </a:ext>
            </a:extLst>
          </p:cNvPr>
          <p:cNvSpPr/>
          <p:nvPr/>
        </p:nvSpPr>
        <p:spPr>
          <a:xfrm>
            <a:off x="3398838" y="2143125"/>
            <a:ext cx="10302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Künstler 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1" name="Picture 2" descr="http://www.sozialwerk-sauerland.de/images/im613457a1090ea9e05.jpg">
            <a:extLst>
              <a:ext uri="{FF2B5EF4-FFF2-40B4-BE49-F238E27FC236}">
                <a16:creationId xmlns:a16="http://schemas.microsoft.com/office/drawing/2014/main" id="{A4E6EECA-C28B-4AA9-832D-61EBFEE6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230938"/>
            <a:ext cx="2643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6" descr="Bahn 2.JPG">
            <a:extLst>
              <a:ext uri="{FF2B5EF4-FFF2-40B4-BE49-F238E27FC236}">
                <a16:creationId xmlns:a16="http://schemas.microsoft.com/office/drawing/2014/main" id="{B37726F6-491D-4F05-AA12-491D5133B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43000"/>
            <a:ext cx="4643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7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Manfred12.jpg">
            <a:extLst>
              <a:ext uri="{FF2B5EF4-FFF2-40B4-BE49-F238E27FC236}">
                <a16:creationId xmlns:a16="http://schemas.microsoft.com/office/drawing/2014/main" id="{0915315C-6FA0-4377-BCB5-3DA8220A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23813"/>
            <a:ext cx="57150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7" descr="20160406_150726.jpg">
            <a:extLst>
              <a:ext uri="{FF2B5EF4-FFF2-40B4-BE49-F238E27FC236}">
                <a16:creationId xmlns:a16="http://schemas.microsoft.com/office/drawing/2014/main" id="{E545F208-1566-4B3D-8B82-B6D2BA9FA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0"/>
            <a:ext cx="43037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logo_webel_14Prozent grau.eps">
            <a:extLst>
              <a:ext uri="{FF2B5EF4-FFF2-40B4-BE49-F238E27FC236}">
                <a16:creationId xmlns:a16="http://schemas.microsoft.com/office/drawing/2014/main" id="{D629B4A7-492F-4A52-9A47-877C429F4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543675"/>
            <a:ext cx="2214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B491914-417F-4A7C-8FCB-846025472343}"/>
              </a:ext>
            </a:extLst>
          </p:cNvPr>
          <p:cNvSpPr txBox="1"/>
          <p:nvPr/>
        </p:nvSpPr>
        <p:spPr>
          <a:xfrm>
            <a:off x="142875" y="3884613"/>
            <a:ext cx="9001125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Zeichnest </a:t>
            </a: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DU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gerne? Möchtest Du selbst kleine und  große Murmelbahnen entwerfen und aus Sand, Ton, Kartonagen, Rohren… bauen? Arbeitest Du gerne mit anderen Kinder zusammen?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prstClr val="black"/>
                </a:solidFill>
                <a:latin typeface="Calibri"/>
                <a:cs typeface="+mn-cs"/>
              </a:rPr>
              <a:t>Dann mach mit beim Kunstprojekt „Murmelbahn“.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Lass </a:t>
            </a:r>
            <a:r>
              <a:rPr lang="de-DE" u="sng" dirty="0">
                <a:solidFill>
                  <a:prstClr val="black"/>
                </a:solidFill>
                <a:latin typeface="Calibri"/>
                <a:cs typeface="+mn-cs"/>
              </a:rPr>
              <a:t>Deine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Ideen mit Unterstützung von </a:t>
            </a: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Künstler Manfred Webel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Wirklichkeit werden.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					im Auftrag von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0115D9-904E-4F3B-8817-6D2AF20BB89E}"/>
              </a:ext>
            </a:extLst>
          </p:cNvPr>
          <p:cNvSpPr txBox="1"/>
          <p:nvPr/>
        </p:nvSpPr>
        <p:spPr>
          <a:xfrm>
            <a:off x="3857625" y="3714750"/>
            <a:ext cx="5572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Murmelbahnen zeichnen, modellieren und bauen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6E92FE-689E-48D2-9DFA-35B3EADF2E17}"/>
              </a:ext>
            </a:extLst>
          </p:cNvPr>
          <p:cNvSpPr/>
          <p:nvPr/>
        </p:nvSpPr>
        <p:spPr>
          <a:xfrm>
            <a:off x="-77788" y="3714750"/>
            <a:ext cx="2578101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cs typeface="+mn-cs"/>
              </a:rPr>
              <a:t>Künstler Manfred Webel 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" name="Picture 2" descr="http://www.sozialwerk-sauerland.de/images/im613457a1090ea9e05.jpg">
            <a:extLst>
              <a:ext uri="{FF2B5EF4-FFF2-40B4-BE49-F238E27FC236}">
                <a16:creationId xmlns:a16="http://schemas.microsoft.com/office/drawing/2014/main" id="{E84FD052-D50E-4AFA-8540-EDEB922D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230938"/>
            <a:ext cx="2643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2" descr="Murmelbahn Befestigung Durchlauf.jpg">
            <a:extLst>
              <a:ext uri="{FF2B5EF4-FFF2-40B4-BE49-F238E27FC236}">
                <a16:creationId xmlns:a16="http://schemas.microsoft.com/office/drawing/2014/main" id="{0697FB7F-6235-4AA8-A1DB-9BF6DCD83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0"/>
            <a:ext cx="250031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0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41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Ludger Hötte</dc:creator>
  <cp:lastModifiedBy>Birgit Stenzel</cp:lastModifiedBy>
  <cp:revision>1</cp:revision>
  <dcterms:created xsi:type="dcterms:W3CDTF">2017-11-14T18:33:53Z</dcterms:created>
  <dcterms:modified xsi:type="dcterms:W3CDTF">2017-11-16T06:36:41Z</dcterms:modified>
</cp:coreProperties>
</file>